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0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7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5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1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0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9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8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4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6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7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8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E07A-25FF-45D1-88E0-32C40C2B8F9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AF1DA-68AF-484B-AC0A-212F5863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0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QB review</a:t>
            </a:r>
            <a:br>
              <a:rPr lang="en-US" dirty="0" smtClean="0"/>
            </a:br>
            <a:r>
              <a:rPr lang="en-US" dirty="0" smtClean="0"/>
              <a:t>Copying model for sequence data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13/11/2020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Discussion/conclusion/perspectives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job!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96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Bibliography, be efficient!</a:t>
            </a:r>
          </a:p>
          <a:p>
            <a:r>
              <a:rPr lang="en-US" dirty="0" smtClean="0"/>
              <a:t>Give some </a:t>
            </a:r>
            <a:r>
              <a:rPr lang="en-US" dirty="0" err="1" smtClean="0"/>
              <a:t>maths</a:t>
            </a:r>
            <a:r>
              <a:rPr lang="en-US" dirty="0" smtClean="0"/>
              <a:t> for core model</a:t>
            </a:r>
          </a:p>
          <a:p>
            <a:r>
              <a:rPr lang="en-US" dirty="0" smtClean="0"/>
              <a:t>Not too much technical details for individual applications. Not necessary if core model is well described.</a:t>
            </a:r>
          </a:p>
          <a:p>
            <a:r>
              <a:rPr lang="en-US" dirty="0" smtClean="0"/>
              <a:t>Nice figures giving rationale of the approach + example</a:t>
            </a:r>
          </a:p>
          <a:p>
            <a:r>
              <a:rPr lang="en-US" dirty="0" smtClean="0"/>
              <a:t>You can discuss with Robin </a:t>
            </a:r>
            <a:r>
              <a:rPr lang="en-US" dirty="0" err="1" smtClean="0"/>
              <a:t>Hofmeister</a:t>
            </a:r>
            <a:r>
              <a:rPr lang="en-US" dirty="0" smtClean="0"/>
              <a:t> and Barbara </a:t>
            </a:r>
            <a:r>
              <a:rPr lang="en-US" dirty="0" err="1" smtClean="0"/>
              <a:t>Mota</a:t>
            </a:r>
            <a:r>
              <a:rPr lang="en-US" dirty="0" smtClean="0"/>
              <a:t> for help</a:t>
            </a:r>
          </a:p>
          <a:p>
            <a:r>
              <a:rPr lang="en-US" dirty="0" smtClean="0"/>
              <a:t>I’m available anytime 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Advances in sequencing</a:t>
            </a:r>
          </a:p>
          <a:p>
            <a:r>
              <a:rPr lang="en-US" dirty="0" smtClean="0"/>
              <a:t>Population scale genetic data set</a:t>
            </a:r>
          </a:p>
          <a:p>
            <a:r>
              <a:rPr lang="en-US" dirty="0" smtClean="0"/>
              <a:t>Disease and population genetics</a:t>
            </a:r>
          </a:p>
          <a:p>
            <a:r>
              <a:rPr lang="en-US" dirty="0" smtClean="0"/>
              <a:t>Structure in the data: Linkage disequilibrium (LD)</a:t>
            </a:r>
          </a:p>
          <a:p>
            <a:r>
              <a:rPr lang="en-US" dirty="0" smtClean="0"/>
              <a:t>Modeling LD using HMM = Li &amp; Stephens model 2003</a:t>
            </a:r>
          </a:p>
          <a:p>
            <a:r>
              <a:rPr lang="en-US" dirty="0" smtClean="0"/>
              <a:t>Large number of applications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5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board</a:t>
            </a:r>
          </a:p>
          <a:p>
            <a:r>
              <a:rPr lang="en-US" dirty="0" smtClean="0"/>
              <a:t>The three basic problems that a HMM can solve (</a:t>
            </a:r>
            <a:r>
              <a:rPr lang="en-US" dirty="0" err="1" smtClean="0"/>
              <a:t>Rabiner</a:t>
            </a:r>
            <a:r>
              <a:rPr lang="en-US" smtClean="0"/>
              <a:t> 1989)</a:t>
            </a:r>
            <a:endParaRPr lang="en-US" dirty="0" smtClean="0"/>
          </a:p>
          <a:p>
            <a:r>
              <a:rPr lang="en-US" dirty="0" smtClean="0"/>
              <a:t>What do these three problems become in genetics?</a:t>
            </a:r>
          </a:p>
        </p:txBody>
      </p:sp>
    </p:spTree>
    <p:extLst>
      <p:ext uri="{BB962C8B-B14F-4D97-AF65-F5344CB8AC3E}">
        <p14:creationId xmlns:p14="http://schemas.microsoft.com/office/powerpoint/2010/main" val="145388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Genotyping technologies do not provide haplotypes</a:t>
            </a:r>
          </a:p>
          <a:p>
            <a:r>
              <a:rPr lang="en-US" dirty="0" smtClean="0"/>
              <a:t>Rationale of haplotype estimation</a:t>
            </a:r>
          </a:p>
          <a:p>
            <a:r>
              <a:rPr lang="en-US" dirty="0" smtClean="0"/>
              <a:t>Application examples (applied on all large consortia)</a:t>
            </a:r>
          </a:p>
        </p:txBody>
      </p:sp>
    </p:spTree>
    <p:extLst>
      <p:ext uri="{BB962C8B-B14F-4D97-AF65-F5344CB8AC3E}">
        <p14:creationId xmlns:p14="http://schemas.microsoft.com/office/powerpoint/2010/main" val="341182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 genotyping technologies only provide ~1M variants</a:t>
            </a:r>
          </a:p>
          <a:p>
            <a:r>
              <a:rPr lang="en-US" dirty="0" smtClean="0"/>
              <a:t>Widely used approach, revolutionized GWAS</a:t>
            </a:r>
          </a:p>
          <a:p>
            <a:r>
              <a:rPr lang="en-US" dirty="0" smtClean="0"/>
              <a:t>Extension: low coverage sequencing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5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Identity-By-Descent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Detection of genomic segments inherited from common ancestors</a:t>
            </a:r>
          </a:p>
          <a:p>
            <a:r>
              <a:rPr lang="en-US" dirty="0" smtClean="0"/>
              <a:t>Relatedness inference (length of IBD tracks)</a:t>
            </a:r>
          </a:p>
          <a:p>
            <a:r>
              <a:rPr lang="en-US" dirty="0" smtClean="0"/>
              <a:t>Harbor rare variations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9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stratification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 of allele frequencies across population</a:t>
            </a:r>
          </a:p>
          <a:p>
            <a:r>
              <a:rPr lang="en-US" dirty="0" smtClean="0"/>
              <a:t>Nuisance in GWAS</a:t>
            </a:r>
          </a:p>
          <a:p>
            <a:r>
              <a:rPr lang="en-US" dirty="0" smtClean="0"/>
              <a:t>Object of interest to study population history and demographics</a:t>
            </a:r>
          </a:p>
          <a:p>
            <a:r>
              <a:rPr lang="en-US" dirty="0" smtClean="0"/>
              <a:t>PCA versus </a:t>
            </a:r>
            <a:r>
              <a:rPr lang="en-US" dirty="0" err="1" smtClean="0"/>
              <a:t>Li&amp;Stephens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4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Chromosome painting</a:t>
            </a:r>
          </a:p>
          <a:p>
            <a:r>
              <a:rPr lang="en-US" dirty="0" err="1" smtClean="0"/>
              <a:t>Deconvuolution</a:t>
            </a:r>
            <a:r>
              <a:rPr lang="en-US" dirty="0" smtClean="0"/>
              <a:t> of a genome into its ancestor population</a:t>
            </a:r>
          </a:p>
          <a:p>
            <a:r>
              <a:rPr lang="en-US" dirty="0" smtClean="0"/>
              <a:t>Entertainment (23andMe, myHeritage.com)</a:t>
            </a:r>
          </a:p>
          <a:p>
            <a:r>
              <a:rPr lang="en-US" dirty="0" smtClean="0"/>
              <a:t>Disease genetics (rare variations)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69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CPUs plateau, data increase is exponential</a:t>
            </a:r>
          </a:p>
          <a:p>
            <a:r>
              <a:rPr lang="en-US" dirty="0" smtClean="0"/>
              <a:t>Lots of research on making this model scalable</a:t>
            </a:r>
          </a:p>
          <a:p>
            <a:r>
              <a:rPr lang="en-US" dirty="0" smtClean="0"/>
              <a:t>Approximation, algorithmic improvements (remove redundancies)</a:t>
            </a:r>
          </a:p>
          <a:p>
            <a:r>
              <a:rPr lang="en-US" dirty="0" smtClean="0"/>
              <a:t>Hardware acceleration (vectorization)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6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260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QB review Copying model for sequence data analysis</vt:lpstr>
      <vt:lpstr>Introduction</vt:lpstr>
      <vt:lpstr>Core model</vt:lpstr>
      <vt:lpstr>Phasing</vt:lpstr>
      <vt:lpstr>Imputation</vt:lpstr>
      <vt:lpstr>Identity-By-Descent</vt:lpstr>
      <vt:lpstr>Population stratification</vt:lpstr>
      <vt:lpstr>Admixture</vt:lpstr>
      <vt:lpstr>Computational complexity</vt:lpstr>
      <vt:lpstr>Discussion/conclusion/perspectives</vt:lpstr>
      <vt:lpstr>Advices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QB review Copying model for sequence data analysis</dc:title>
  <dc:creator>Utilisateur Windows</dc:creator>
  <cp:lastModifiedBy>Utilisateur Windows</cp:lastModifiedBy>
  <cp:revision>12</cp:revision>
  <dcterms:created xsi:type="dcterms:W3CDTF">2020-11-13T08:42:05Z</dcterms:created>
  <dcterms:modified xsi:type="dcterms:W3CDTF">2020-11-13T09:28:15Z</dcterms:modified>
</cp:coreProperties>
</file>